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cl.us/new_york_datase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New York Japanese Restaurants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Brandon O’Grady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5C2FE-09F8-43DD-B888-E43F18A2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49745-EC01-41AA-A00F-1589E1941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Brooklyn and Manhattan has the highest average rating for Borough and East Village, Cobble Hill, and North Side has an average rating of 9 or higher per neighborhood. </a:t>
            </a:r>
          </a:p>
          <a:p>
            <a:r>
              <a:rPr lang="en-US" dirty="0"/>
              <a:t>2. Placing a restaurant near the best may be hard to compete. </a:t>
            </a:r>
          </a:p>
          <a:p>
            <a:r>
              <a:rPr lang="en-US" dirty="0"/>
              <a:t>3. A lot of open space not near the popular </a:t>
            </a:r>
            <a:r>
              <a:rPr lang="en-US" dirty="0" err="1"/>
              <a:t>restuarants</a:t>
            </a:r>
            <a:r>
              <a:rPr lang="en-US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115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“Location, Location, Location”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Every Business ever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137CD-A994-4F09-B11F-E6F1D59C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NY Japanese Restaurants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5DB7-654B-4672-A5CF-21D22CB97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New York has taken a big hit since the pandemic has started, especially restaurants. Now could be a perfect opportunity for a new restaurant to come in since the rent has lowered and the virus is slowing down.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show the location of the top Japanese restaurants and show what location has the highest rating in New York.</a:t>
            </a:r>
          </a:p>
          <a:p>
            <a:pPr marL="0" indent="0">
              <a:buNone/>
            </a:pPr>
            <a:r>
              <a:rPr lang="en-US" dirty="0"/>
              <a:t>3.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start a restaurant in New York with the perfect location. Location matters and we want to optimize the location the best we can.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43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22C5F-4A1C-4A39-8BEF-4C6F291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D1258-EA8A-429B-B84B-2AD9A6426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data source is found from </a:t>
            </a:r>
            <a:r>
              <a:rPr lang="en-US" sz="1800" u="sng" dirty="0">
                <a:solidFill>
                  <a:srgbClr val="1A466C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https://cocl.us/new_york_dataset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used with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ForSquare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locate all Japanese restaurants.</a:t>
            </a:r>
          </a:p>
          <a:p>
            <a:r>
              <a:rPr lang="en-US" dirty="0"/>
              <a:t>2.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was import into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Notebook and combined with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ForSquare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receive all information about the restaurants. The columns were then renamed to our liking and printing into a 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2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A725-CFEC-4E85-80E2-7D0321D9D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718A3-8481-43D2-AD5C-93D2E3962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Neighborhoods per Borough</a:t>
            </a:r>
          </a:p>
          <a:p>
            <a:r>
              <a:rPr lang="en-US" dirty="0"/>
              <a:t>2. Japanese Restaurant per Borough</a:t>
            </a:r>
          </a:p>
          <a:p>
            <a:r>
              <a:rPr lang="en-US" dirty="0"/>
              <a:t>3. Average Rating of Japanese Restaurant for each Borough and Neighborhood</a:t>
            </a:r>
          </a:p>
          <a:p>
            <a:r>
              <a:rPr lang="en-US" dirty="0"/>
              <a:t>4. Visual Map</a:t>
            </a:r>
          </a:p>
        </p:txBody>
      </p:sp>
    </p:spTree>
    <p:extLst>
      <p:ext uri="{BB962C8B-B14F-4D97-AF65-F5344CB8AC3E}">
        <p14:creationId xmlns:p14="http://schemas.microsoft.com/office/powerpoint/2010/main" val="3786398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DB270-4830-4308-875F-E570E8DCE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Neighborhoods per Borough</a:t>
            </a:r>
          </a:p>
        </p:txBody>
      </p:sp>
      <p:pic>
        <p:nvPicPr>
          <p:cNvPr id="4" name="Content Placeholder 3" descr="Chart, bar chart&#10;&#10;Description automatically generated">
            <a:extLst>
              <a:ext uri="{FF2B5EF4-FFF2-40B4-BE49-F238E27FC236}">
                <a16:creationId xmlns:a16="http://schemas.microsoft.com/office/drawing/2014/main" id="{72BEBBA5-B990-4E2B-A7BC-A075F2DBB41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5126" y="2108201"/>
            <a:ext cx="7062707" cy="37608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19555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66F10-FDE6-46C9-A987-404E1263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Japanese Restaurant per Borough </a:t>
            </a:r>
          </a:p>
        </p:txBody>
      </p:sp>
      <p:pic>
        <p:nvPicPr>
          <p:cNvPr id="4" name="Content Placeholder 3" descr="Chart, bar chart&#10;&#10;Description automatically generated">
            <a:extLst>
              <a:ext uri="{FF2B5EF4-FFF2-40B4-BE49-F238E27FC236}">
                <a16:creationId xmlns:a16="http://schemas.microsoft.com/office/drawing/2014/main" id="{0587499A-B6A7-402D-BE5A-39A5231290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246" y="2108200"/>
            <a:ext cx="7029833" cy="37607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401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99F1E-E094-48C1-A52C-C02CF2ED8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Average Rating of Japanese Restaurant for each Borough and Neighborhood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7DA52F-0786-4495-BA93-D3A97D56041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4354" y="1932509"/>
            <a:ext cx="3103071" cy="37607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5A0490-5268-43A5-B72A-8C55E53A2DF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715879" y="1974578"/>
            <a:ext cx="3286125" cy="1838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B94401-3CD5-421F-8D16-461B0C9265A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89996" y="2108200"/>
            <a:ext cx="5943600" cy="414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F4F02-E9C1-4D0B-AC90-456FDB762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Visual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178AF0-3269-4FE1-A90D-51367EC876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5149" y="2108201"/>
            <a:ext cx="5922662" cy="37608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5357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{4462554B-D90F-4520-95C0-C79BD7901A8B}tf56160789_win32</Template>
  <TotalTime>10</TotalTime>
  <Words>292</Words>
  <Application>Microsoft Office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Bookman Old Style</vt:lpstr>
      <vt:lpstr>Calibri</vt:lpstr>
      <vt:lpstr>Franklin Gothic Book</vt:lpstr>
      <vt:lpstr>Helvetica</vt:lpstr>
      <vt:lpstr>1_RetrospectVTI</vt:lpstr>
      <vt:lpstr>New York Japanese Restaurants</vt:lpstr>
      <vt:lpstr>“Location, Location, Location”</vt:lpstr>
      <vt:lpstr>Analyzing NY Japanese Restaurants</vt:lpstr>
      <vt:lpstr>Data Acquisition and Cleaning</vt:lpstr>
      <vt:lpstr>Exploratory Data Analysis</vt:lpstr>
      <vt:lpstr>Neighborhoods per Borough</vt:lpstr>
      <vt:lpstr>Japanese Restaurant per Borough </vt:lpstr>
      <vt:lpstr>Average Rating of Japanese Restaurant for each Borough and Neighborhood </vt:lpstr>
      <vt:lpstr>Visual Map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Japanese Restuarants</dc:title>
  <dc:creator>Brandon O'Grady</dc:creator>
  <cp:lastModifiedBy>Brandon O'Grady</cp:lastModifiedBy>
  <cp:revision>3</cp:revision>
  <dcterms:created xsi:type="dcterms:W3CDTF">2021-02-12T18:43:38Z</dcterms:created>
  <dcterms:modified xsi:type="dcterms:W3CDTF">2022-07-21T15:52:49Z</dcterms:modified>
</cp:coreProperties>
</file>

<file path=docProps/thumbnail.jpeg>
</file>